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defaultTextStyle>
    <a:defPPr>
      <a:defRPr lang="zh-TW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3252" y="90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7195-1C63-446E-8BE1-5E9057C6A9E9}" type="datetimeFigureOut">
              <a:rPr lang="zh-TW" altLang="en-US" smtClean="0"/>
              <a:t>2025/5/19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0C2A-B749-461D-893C-5B64372866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57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7195-1C63-446E-8BE1-5E9057C6A9E9}" type="datetimeFigureOut">
              <a:rPr lang="zh-TW" altLang="en-US" smtClean="0"/>
              <a:t>2025/5/19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0C2A-B749-461D-893C-5B64372866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09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2553" y="5355072"/>
            <a:ext cx="33405737" cy="11407560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7195-1C63-446E-8BE1-5E9057C6A9E9}" type="datetimeFigureOut">
              <a:rPr lang="zh-TW" altLang="en-US" smtClean="0"/>
              <a:t>2025/5/19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0C2A-B749-461D-893C-5B64372866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67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7195-1C63-446E-8BE1-5E9057C6A9E9}" type="datetimeFigureOut">
              <a:rPr lang="zh-TW" altLang="en-US" smtClean="0"/>
              <a:t>2025/5/19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0C2A-B749-461D-893C-5B64372866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0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7195-1C63-446E-8BE1-5E9057C6A9E9}" type="datetimeFigureOut">
              <a:rPr lang="zh-TW" altLang="en-US" smtClean="0"/>
              <a:t>2025/5/19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0C2A-B749-461D-893C-5B64372866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29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02554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5188899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7195-1C63-446E-8BE1-5E9057C6A9E9}" type="datetimeFigureOut">
              <a:rPr lang="zh-TW" altLang="en-US" smtClean="0"/>
              <a:t>2025/5/19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0C2A-B749-461D-893C-5B64372866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91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7195-1C63-446E-8BE1-5E9057C6A9E9}" type="datetimeFigureOut">
              <a:rPr lang="zh-TW" altLang="en-US" smtClean="0"/>
              <a:t>2025/5/19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0C2A-B749-461D-893C-5B64372866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28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7195-1C63-446E-8BE1-5E9057C6A9E9}" type="datetimeFigureOut">
              <a:rPr lang="zh-TW" altLang="en-US" smtClean="0"/>
              <a:t>2025/5/19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0C2A-B749-461D-893C-5B64372866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57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7195-1C63-446E-8BE1-5E9057C6A9E9}" type="datetimeFigureOut">
              <a:rPr lang="zh-TW" altLang="en-US" smtClean="0"/>
              <a:t>2025/5/19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0C2A-B749-461D-893C-5B64372866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86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7195-1C63-446E-8BE1-5E9057C6A9E9}" type="datetimeFigureOut">
              <a:rPr lang="zh-TW" altLang="en-US" smtClean="0"/>
              <a:t>2025/5/19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0C2A-B749-461D-893C-5B64372866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5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7195-1C63-446E-8BE1-5E9057C6A9E9}" type="datetimeFigureOut">
              <a:rPr lang="zh-TW" altLang="en-US" smtClean="0"/>
              <a:t>2025/5/19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0C2A-B749-461D-893C-5B64372866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96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7195-1C63-446E-8BE1-5E9057C6A9E9}" type="datetimeFigureOut">
              <a:rPr lang="zh-TW" altLang="en-US" smtClean="0"/>
              <a:t>2025/5/19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0C2A-B749-461D-893C-5B64372866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39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Desktop\PPT背景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6" y="22225742"/>
            <a:ext cx="7616825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esktop\PPT背景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2038" cy="302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PPT背景0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234" y="22807613"/>
            <a:ext cx="633095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PPT背景0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864" y="1535113"/>
            <a:ext cx="538797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PPT背景0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57" y="821531"/>
            <a:ext cx="3173412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D4E33EF-6E1F-448A-97FB-36A274F8F51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618707"/>
            <a:ext cx="21347682" cy="3062288"/>
          </a:xfrm>
          <a:prstGeom prst="rect">
            <a:avLst/>
          </a:prstGeom>
          <a:noFill/>
          <a:ln/>
        </p:spPr>
        <p:txBody>
          <a:bodyPr vert="horz" lIns="295232" tIns="147616" rIns="295232" bIns="147616" rtlCol="0" anchor="ctr">
            <a:noAutofit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9500" b="1" dirty="0">
                <a:solidFill>
                  <a:srgbClr val="002060"/>
                </a:solidFill>
                <a:ea typeface="標楷體" panose="03000509000000000000" pitchFamily="65" charset="-120"/>
              </a:rPr>
              <a:t>論文研討演講公告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B722BA1-70F1-4E4C-B1F7-0CDBA4226943}"/>
              </a:ext>
            </a:extLst>
          </p:cNvPr>
          <p:cNvSpPr txBox="1">
            <a:spLocks noChangeArrowheads="1"/>
          </p:cNvSpPr>
          <p:nvPr/>
        </p:nvSpPr>
        <p:spPr>
          <a:xfrm>
            <a:off x="696914" y="7003083"/>
            <a:ext cx="19861582" cy="14608201"/>
          </a:xfrm>
          <a:prstGeom prst="rect">
            <a:avLst/>
          </a:prstGeom>
          <a:noFill/>
          <a:ln/>
        </p:spPr>
        <p:txBody>
          <a:bodyPr vert="horz" lIns="295232" tIns="147616" rIns="295232" bIns="147616" rtlCol="0">
            <a:noAutofit/>
          </a:bodyPr>
          <a:lstStyle>
            <a:lvl1pPr marL="0" indent="0" algn="ctr" defTabSz="2952323" rtl="0" eaLnBrk="1" latinLnBrk="0" hangingPunct="1">
              <a:spcBef>
                <a:spcPct val="20000"/>
              </a:spcBef>
              <a:buFont typeface="Arial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162" indent="0" algn="ctr" defTabSz="2952323" rtl="0" eaLnBrk="1" latinLnBrk="0" hangingPunct="1">
              <a:spcBef>
                <a:spcPct val="20000"/>
              </a:spcBef>
              <a:buFont typeface="Arial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323" indent="0" algn="ctr" defTabSz="2952323" rtl="0" eaLnBrk="1" latinLnBrk="0" hangingPunct="1">
              <a:spcBef>
                <a:spcPct val="20000"/>
              </a:spcBef>
              <a:buFont typeface="Arial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485" indent="0" algn="ctr" defTabSz="2952323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647" indent="0" algn="ctr" defTabSz="2952323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808" indent="0" algn="ctr" defTabSz="2952323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970" indent="0" algn="ctr" defTabSz="2952323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3131" indent="0" algn="ctr" defTabSz="2952323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9293" indent="0" algn="ctr" defTabSz="2952323" rtl="0" eaLnBrk="1" latinLnBrk="0" hangingPunct="1">
              <a:spcBef>
                <a:spcPct val="20000"/>
              </a:spcBef>
              <a:buFont typeface="Arial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講題：</a:t>
            </a:r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AI</a:t>
            </a:r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，半導體，機器人</a:t>
            </a:r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...</a:t>
            </a:r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，這麼多領域，  </a:t>
            </a:r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我該如何選擇我的未來</a:t>
            </a:r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</a:p>
          <a:p>
            <a:pPr algn="l"/>
            <a:endParaRPr lang="en-US" altLang="zh-TW" sz="4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l">
              <a:lnSpc>
                <a:spcPts val="8400"/>
              </a:lnSpc>
            </a:pPr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演講大綱：</a:t>
            </a:r>
            <a:endParaRPr lang="en-US" altLang="zh-TW" sz="8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l">
              <a:lnSpc>
                <a:spcPts val="8400"/>
              </a:lnSpc>
            </a:pPr>
            <a:r>
              <a:rPr lang="zh-TW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人生勝利組的妳</a:t>
            </a:r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你</a:t>
            </a:r>
            <a:r>
              <a:rPr lang="zh-TW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，入交大寶山，千萬不要空手回。我在交大</a:t>
            </a:r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40</a:t>
            </a:r>
            <a:r>
              <a:rPr lang="zh-TW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年的學習，研究與產業互動經驗分享。</a:t>
            </a:r>
            <a:endParaRPr lang="en-US" altLang="zh-TW" sz="8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l">
              <a:lnSpc>
                <a:spcPts val="8400"/>
              </a:lnSpc>
            </a:pPr>
            <a:endParaRPr lang="en-US" altLang="zh-TW" sz="8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l"/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講者：吳炳飛 講座教授</a:t>
            </a:r>
            <a:endParaRPr lang="en-US" altLang="zh-TW" sz="8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l"/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陽明交大電控所</a:t>
            </a:r>
            <a:endParaRPr lang="en-US" altLang="zh-TW" sz="8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l"/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交大控工</a:t>
            </a:r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70</a:t>
            </a: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級畢業</a:t>
            </a:r>
            <a:endParaRPr kumimoji="0" lang="en-US" altLang="zh-TW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algn="l"/>
            <a:endParaRPr lang="en-US" altLang="zh-TW" sz="7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l"/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時間：</a:t>
            </a:r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114</a:t>
            </a:r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28</a:t>
            </a:r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日(星期三) </a:t>
            </a:r>
            <a:endParaRPr lang="en-US" altLang="zh-TW" sz="80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l"/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</a:t>
            </a:r>
            <a:r>
              <a:rPr lang="zh-TW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下</a:t>
            </a:r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午1:30~3:</a:t>
            </a:r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  <a:p>
            <a:pPr algn="l"/>
            <a:endParaRPr lang="zh-TW" altLang="en-US" sz="35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l"/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地點：工程五館地下室 </a:t>
            </a:r>
            <a:r>
              <a:rPr lang="en-US" altLang="zh-TW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B1</a:t>
            </a:r>
            <a:r>
              <a:rPr lang="zh-TW" altLang="en-US" sz="800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國際會議廳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88D9F67-2437-45DA-AC5D-06E850CCA2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6" t="4917" r="2862" b="870"/>
          <a:stretch/>
        </p:blipFill>
        <p:spPr>
          <a:xfrm>
            <a:off x="12152385" y="14707939"/>
            <a:ext cx="840611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1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110</Words>
  <Application>Microsoft Office PowerPoint</Application>
  <PresentationFormat>自訂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losyrl</dc:creator>
  <cp:lastModifiedBy>USER</cp:lastModifiedBy>
  <cp:revision>15</cp:revision>
  <dcterms:created xsi:type="dcterms:W3CDTF">2025-03-12T02:07:25Z</dcterms:created>
  <dcterms:modified xsi:type="dcterms:W3CDTF">2025-05-19T02:33:14Z</dcterms:modified>
</cp:coreProperties>
</file>